
<file path=[Content_Types].xml><?xml version="1.0" encoding="utf-8"?>
<Types xmlns="http://schemas.openxmlformats.org/package/2006/content-types">
  <Default Extension="jpeg" ContentType="image/jpeg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media/audio1.bin" ContentType="audio/unknown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09" d="100"/>
          <a:sy n="109" d="100"/>
        </p:scale>
        <p:origin x="-8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ACDC9D-F2A6-F34E-BDA5-8E4F517232ED}" type="datetimeFigureOut">
              <a:rPr lang="en-US" smtClean="0"/>
              <a:t>4/4/12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F259C-8FCD-B24C-80CD-EBC43274D81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BF259C-8FCD-B24C-80CD-EBC43274D81E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10637-98A7-954E-85B8-3F23ABCC3D38}" type="datetimeFigureOut">
              <a:rPr lang="en-US" smtClean="0"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50796-452B-E64E-94CB-2407E34FBA0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1.jpeg"/><Relationship Id="rId5" Type="http://schemas.openxmlformats.org/officeDocument/2006/relationships/image" Target="../media/image2.png"/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7781"/>
            <a:ext cx="7772400" cy="13631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Year of the Tacky Christmas Sweater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70934"/>
            <a:ext cx="6400800" cy="386786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IMG_005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70934"/>
            <a:ext cx="9144000" cy="5087065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7647781" y="6070109"/>
            <a:ext cx="249237" cy="249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</Words>
  <Application>Microsoft Macintosh PowerPoint</Application>
  <PresentationFormat>On-screen Show (4:3)</PresentationFormat>
  <Paragraphs>2</Paragraphs>
  <Slides>1</Slides>
  <Notes>1</Notes>
  <HiddenSlides>0</HiddenSlides>
  <MMClips>1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The Year of the Tacky Christmas Sweater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Year of the Tacky Christmas Sweater</dc:title>
  <dc:creator>Dani Mann</dc:creator>
  <cp:lastModifiedBy>Dani Mann</cp:lastModifiedBy>
  <cp:revision>1</cp:revision>
  <dcterms:created xsi:type="dcterms:W3CDTF">2012-04-04T23:24:37Z</dcterms:created>
  <dcterms:modified xsi:type="dcterms:W3CDTF">2012-04-04T23:38:55Z</dcterms:modified>
</cp:coreProperties>
</file>